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28" r:id="rId13"/>
    <p:sldId id="602" r:id="rId14"/>
    <p:sldId id="599" r:id="rId15"/>
    <p:sldId id="576" r:id="rId16"/>
    <p:sldId id="626" r:id="rId17"/>
    <p:sldId id="627" r:id="rId18"/>
    <p:sldId id="623" r:id="rId19"/>
    <p:sldId id="624" r:id="rId20"/>
    <p:sldId id="604" r:id="rId21"/>
    <p:sldId id="616" r:id="rId22"/>
    <p:sldId id="575" r:id="rId23"/>
    <p:sldId id="591" r:id="rId24"/>
    <p:sldId id="595" r:id="rId25"/>
    <p:sldId id="607" r:id="rId26"/>
    <p:sldId id="62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28"/>
            <p14:sldId id="602"/>
            <p14:sldId id="599"/>
            <p14:sldId id="576"/>
            <p14:sldId id="626"/>
            <p14:sldId id="627"/>
            <p14:sldId id="623"/>
            <p14:sldId id="624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28/11/2024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11409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MENUS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Aspecto visuales y organización de las pantallas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6" y="1841056"/>
            <a:ext cx="5860268" cy="2244383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Pantallas: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Pausa.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dialogo (Pop ups).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diálogo entre personajes.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Teléfono.</a:t>
            </a:r>
          </a:p>
        </p:txBody>
      </p:sp>
    </p:spTree>
    <p:extLst>
      <p:ext uri="{BB962C8B-B14F-4D97-AF65-F5344CB8AC3E}">
        <p14:creationId xmlns:p14="http://schemas.microsoft.com/office/powerpoint/2010/main" val="149252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3B0CCB-3BB9-4447-BF08-9386048B59A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Conceptos.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583937-B7B0-416E-A8F2-D020BB9DB6A4}"/>
              </a:ext>
            </a:extLst>
          </p:cNvPr>
          <p:cNvSpPr/>
          <p:nvPr/>
        </p:nvSpPr>
        <p:spPr>
          <a:xfrm>
            <a:off x="171414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37DB4A-EE15-4E84-BD44-EDB24ACBC1E2}"/>
              </a:ext>
            </a:extLst>
          </p:cNvPr>
          <p:cNvSpPr txBox="1"/>
          <p:nvPr/>
        </p:nvSpPr>
        <p:spPr>
          <a:xfrm>
            <a:off x="177787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3EB10F-4D4C-404A-B709-9AC503DD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7" y="2021696"/>
            <a:ext cx="4230848" cy="11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70899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05" y="1070899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70" y="107089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8" y="107090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078" y="107089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840" y="107089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" y="3666331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7">
            <a:extLst>
              <a:ext uri="{FF2B5EF4-FFF2-40B4-BE49-F238E27FC236}">
                <a16:creationId xmlns:a16="http://schemas.microsoft.com/office/drawing/2014/main" id="{41F32109-2965-40F1-A408-22BFFFAB7B5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*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cs typeface="Cascadia Code" panose="020B0609020000020004" pitchFamily="49" charset="0"/>
              </a:rPr>
              <a:t>Objs</a:t>
            </a:r>
            <a:endParaRPr lang="es-ES" sz="7200" dirty="0">
              <a:cs typeface="Cascadia Code" panose="020B0609020000020004" pitchFamily="49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devuelve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217620-19CD-4B6A-BBF7-FE27459719A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ame UI Database - Sonic Adventure DX">
            <a:extLst>
              <a:ext uri="{FF2B5EF4-FFF2-40B4-BE49-F238E27FC236}">
                <a16:creationId xmlns:a16="http://schemas.microsoft.com/office/drawing/2014/main" id="{C448080F-2E17-4C83-B470-F370E792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16" r="19938" b="545"/>
          <a:stretch/>
        </p:blipFill>
        <p:spPr bwMode="auto">
          <a:xfrm>
            <a:off x="10311716" y="2119279"/>
            <a:ext cx="1785938" cy="16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ic Adventure 2 A Rank Playthrough - Part 001 - Hero Story - Introduction  &amp; Stage 01 - City Escape">
            <a:extLst>
              <a:ext uri="{FF2B5EF4-FFF2-40B4-BE49-F238E27FC236}">
                <a16:creationId xmlns:a16="http://schemas.microsoft.com/office/drawing/2014/main" id="{22A7B58C-B483-44AB-B61B-8B0BAB1A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372" r="14623" b="-372"/>
          <a:stretch/>
        </p:blipFill>
        <p:spPr bwMode="auto">
          <a:xfrm>
            <a:off x="8158141" y="2101739"/>
            <a:ext cx="2100324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ñarol vs. Nacional: el clásico más viejo de América - Apuntes de Rabona">
            <a:extLst>
              <a:ext uri="{FF2B5EF4-FFF2-40B4-BE49-F238E27FC236}">
                <a16:creationId xmlns:a16="http://schemas.microsoft.com/office/drawing/2014/main" id="{2CBA6AE9-9B31-4480-B2B6-7835829F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83" y="2502392"/>
            <a:ext cx="1769160" cy="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Santos Vagos | Grand Theft Encyclopedia | Fandom">
            <a:extLst>
              <a:ext uri="{FF2B5EF4-FFF2-40B4-BE49-F238E27FC236}">
                <a16:creationId xmlns:a16="http://schemas.microsoft.com/office/drawing/2014/main" id="{AF121E04-A576-4E31-A4B5-FABAA0E1A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3"/>
          <a:stretch/>
        </p:blipFill>
        <p:spPr bwMode="auto">
          <a:xfrm>
            <a:off x="4138520" y="2121385"/>
            <a:ext cx="2090911" cy="16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ic the Hedgehog (PS3) All Bosses S Rank">
            <a:extLst>
              <a:ext uri="{FF2B5EF4-FFF2-40B4-BE49-F238E27FC236}">
                <a16:creationId xmlns:a16="http://schemas.microsoft.com/office/drawing/2014/main" id="{F3DA1D7D-6257-4B1D-AAC2-2D57DD3A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/>
          <a:stretch/>
        </p:blipFill>
        <p:spPr bwMode="auto">
          <a:xfrm>
            <a:off x="109486" y="2103932"/>
            <a:ext cx="2100324" cy="1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Ideas Generales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D6FC2DF-A953-49F0-A5DF-C4AF68063998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Notas del 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Al terminar un nivel o misión se le otorgara una nota al jugador dependiendo de su desempeño.</a:t>
            </a: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Este esta basado en las notas Uruguayas de Primaria.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54D113-72BD-4353-B436-3C9EEF04237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859B079-2CEB-46E8-8EC4-63C03786EDCD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7B43069-11BE-4BF1-B6CF-29BC1F10C3FE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Presentación de Escenario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Cada Zona/ Nivel es presentado con una tarjeta animada.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Contiene lo que es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Nivel 1), el escenario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Intendencia) y una animación que represente el lugar.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E3ACA5-FFCE-4300-BED4-590CDD840FAE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1D4B3B3-DA09-461A-A03F-5033E6270457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6031672-D514-488E-9F40-B9CFC8B4369C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Pelea de Bandas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Podes afiliarte a uno de dos Cuadros.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hacerlo, los del equipo contrario te atacaran a simple vista.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D2BA866-2DF3-4C51-98B7-D3AEBF6D883A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4E01C25-33A8-44B5-8481-37A1A8A82A8F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556A49A-9C31-4F43-B095-36BEAC80885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ACCE1-700C-4C93-8BBC-F24D1E180C28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1D5AE1A-57AF-4DD0-B3F4-149F80C62230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34E512A-94EA-46ED-8824-68A9014219EE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7A0C030-4AF3-4FA6-9851-4D54F4D8DEEA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AE6BE88-629A-49DD-BD78-625851B7B298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3F16B40-30D8-4867-BABD-1C20BFB2B875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B3CE8A9-5BB6-4895-953E-B4DB3BD9677D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390401-1BF1-4D48-9FA2-4327E5296FA7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16627</TotalTime>
  <Words>2363</Words>
  <Application>Microsoft Office PowerPoint</Application>
  <PresentationFormat>Panorámica</PresentationFormat>
  <Paragraphs>393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1841</cp:revision>
  <dcterms:created xsi:type="dcterms:W3CDTF">2021-12-29T00:04:17Z</dcterms:created>
  <dcterms:modified xsi:type="dcterms:W3CDTF">2024-11-28T15:56:38Z</dcterms:modified>
</cp:coreProperties>
</file>